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orient="horz" pos="3258">
          <p15:clr>
            <a:srgbClr val="A4A3A4"/>
          </p15:clr>
        </p15:guide>
        <p15:guide id="5" orient="horz" pos="3606">
          <p15:clr>
            <a:srgbClr val="A4A3A4"/>
          </p15:clr>
        </p15:guide>
        <p15:guide id="6" orient="horz" pos="3894">
          <p15:clr>
            <a:srgbClr val="A4A3A4"/>
          </p15:clr>
        </p15:guide>
        <p15:guide id="7" pos="295">
          <p15:clr>
            <a:srgbClr val="A4A3A4"/>
          </p15:clr>
        </p15:guide>
        <p15:guide id="8" pos="5465">
          <p15:clr>
            <a:srgbClr val="A4A3A4"/>
          </p15:clr>
        </p15:guide>
        <p15:guide id="9" pos="3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Lane" initials="LL" lastIdx="14" clrIdx="0">
    <p:extLst>
      <p:ext uri="{19B8F6BF-5375-455C-9EA6-DF929625EA0E}">
        <p15:presenceInfo xmlns:p15="http://schemas.microsoft.com/office/powerpoint/2012/main" userId="S::lisa.lane@uni-bielefeld.de::796c311f-1e8c-400e-b979-7e4c4300a2c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2" autoAdjust="0"/>
    <p:restoredTop sz="86449" autoAdjust="0"/>
  </p:normalViewPr>
  <p:slideViewPr>
    <p:cSldViewPr snapToGrid="0">
      <p:cViewPr varScale="1">
        <p:scale>
          <a:sx n="99" d="100"/>
          <a:sy n="99" d="100"/>
        </p:scale>
        <p:origin x="318" y="684"/>
      </p:cViewPr>
      <p:guideLst>
        <p:guide orient="horz" pos="663"/>
        <p:guide orient="horz" pos="300"/>
        <p:guide orient="horz" pos="527"/>
        <p:guide orient="horz" pos="3258"/>
        <p:guide orient="horz" pos="3606"/>
        <p:guide orient="horz" pos="3894"/>
        <p:guide pos="295"/>
        <p:guide pos="5465"/>
        <p:guide pos="3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-261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60D72F1-57BF-4673-A17D-995BF43ECE87}" type="datetimeFigureOut">
              <a:rPr lang="de-DE"/>
              <a:pPr>
                <a:defRPr/>
              </a:pPr>
              <a:t>18.08.2022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CFA0779-701D-4283-8E03-86A65D9ED3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557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FE2AB4-F051-47E8-84AB-C0A0CA4BDE98}" type="datetimeFigureOut">
              <a:rPr lang="de-DE"/>
              <a:pPr>
                <a:defRPr/>
              </a:pPr>
              <a:t>18.08.2022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DEB7011-817A-41D9-9596-7B77413122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017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EB7011-817A-41D9-9596-7B77413122EE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76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1065213"/>
            <a:ext cx="8210550" cy="3535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Titelbild</a:t>
            </a:r>
          </a:p>
        </p:txBody>
      </p:sp>
      <p:pic>
        <p:nvPicPr>
          <p:cNvPr id="6" name="Picture 15" descr="tud_logo_rgb_150d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4963"/>
            <a:ext cx="30241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712788" y="5067300"/>
            <a:ext cx="7772400" cy="476249"/>
          </a:xfrm>
        </p:spPr>
        <p:txBody>
          <a:bodyPr/>
          <a:lstStyle>
            <a:lvl1pPr marL="0" indent="0">
              <a:buNone/>
              <a:defRPr sz="24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2788" y="4606927"/>
            <a:ext cx="7772400" cy="447674"/>
          </a:xfrm>
          <a:ln>
            <a:noFill/>
          </a:ln>
          <a:effectLst/>
        </p:spPr>
        <p:txBody>
          <a:bodyPr/>
          <a:lstStyle>
            <a:lvl1pPr marL="0" indent="0">
              <a:buNone/>
              <a:defRPr sz="2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Gasthochschule | Stadt, Land</a:t>
            </a:r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12788" y="5543550"/>
            <a:ext cx="7772400" cy="36195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Fakultät – Studiengang – XX. Fachsemester</a:t>
            </a:r>
          </a:p>
        </p:txBody>
      </p:sp>
      <p:sp>
        <p:nvSpPr>
          <p:cNvPr id="25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12788" y="5895975"/>
            <a:ext cx="7772400" cy="36195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TT.MM.JJJJ – TT.MM.JJJJ</a:t>
            </a:r>
          </a:p>
        </p:txBody>
      </p:sp>
    </p:spTree>
    <p:extLst>
      <p:ext uri="{BB962C8B-B14F-4D97-AF65-F5344CB8AC3E}">
        <p14:creationId xmlns:p14="http://schemas.microsoft.com/office/powerpoint/2010/main" val="370698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ps und Vorschlä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95300" y="2142524"/>
            <a:ext cx="8096250" cy="4067175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600" baseline="0"/>
            </a:lvl1pPr>
          </a:lstStyle>
          <a:p>
            <a:pPr lvl="0"/>
            <a:r>
              <a:rPr lang="de-DE" dirty="0"/>
              <a:t>Tipp 1</a:t>
            </a:r>
            <a:br>
              <a:rPr lang="de-DE" dirty="0"/>
            </a:br>
            <a:r>
              <a:rPr lang="de-DE" dirty="0"/>
              <a:t>Tipp 2</a:t>
            </a:r>
            <a:br>
              <a:rPr lang="de-DE" dirty="0"/>
            </a:br>
            <a:r>
              <a:rPr lang="de-DE" dirty="0"/>
              <a:t>etc.</a:t>
            </a:r>
            <a:br>
              <a:rPr lang="de-DE" dirty="0"/>
            </a:br>
            <a:r>
              <a:rPr lang="de-DE" dirty="0"/>
              <a:t>Geben Sie bitte auch, ob Sie weitere Stipendien erhalten haben und wie hoch Ihre monatlichen Ausgaben waren.</a:t>
            </a:r>
            <a:endParaRPr lang="en-US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495300" y="1076324"/>
            <a:ext cx="8172450" cy="99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200" dirty="0"/>
              <a:t>Tipps und Vorschläge für zukünftige Studierende</a:t>
            </a:r>
            <a:endParaRPr lang="en-US" sz="2200" dirty="0"/>
          </a:p>
        </p:txBody>
      </p:sp>
      <p:sp>
        <p:nvSpPr>
          <p:cNvPr id="6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1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ben dan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00575" y="2152649"/>
            <a:ext cx="4075113" cy="4029075"/>
          </a:xfrm>
        </p:spPr>
        <p:txBody>
          <a:bodyPr/>
          <a:lstStyle>
            <a:lvl1pPr marL="0" indent="0"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Was nehmen Sie mit für Ihr Studium / Ihre berufliche Zukunft? Können Sie sich vorstellen, später in diesem Land weiter zu studieren oder zu arbeiten?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Wie hat diese Erfahrung Ihr Leben verändert? Gab es besondere Erlebnisse?</a:t>
            </a:r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468313" y="3686175"/>
            <a:ext cx="4094162" cy="249555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/>
          </p:nvPr>
        </p:nvSpPr>
        <p:spPr>
          <a:xfrm>
            <a:off x="468313" y="1123950"/>
            <a:ext cx="4094162" cy="249555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4667250" y="1089178"/>
            <a:ext cx="4076700" cy="99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200" dirty="0"/>
              <a:t>Das</a:t>
            </a:r>
            <a:r>
              <a:rPr lang="de-DE" sz="2200" baseline="0" dirty="0"/>
              <a:t> Leben danach...</a:t>
            </a:r>
            <a:endParaRPr lang="en-US" sz="2200" dirty="0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5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sti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468313" y="2152649"/>
            <a:ext cx="8142288" cy="4029075"/>
          </a:xfrm>
        </p:spPr>
        <p:txBody>
          <a:bodyPr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76250" y="1074738"/>
            <a:ext cx="8143876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err="1"/>
              <a:t>Anything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?</a:t>
            </a:r>
          </a:p>
        </p:txBody>
      </p:sp>
      <p:sp>
        <p:nvSpPr>
          <p:cNvPr id="6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66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468313" y="3686175"/>
            <a:ext cx="4075111" cy="249555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/>
          </p:nvPr>
        </p:nvSpPr>
        <p:spPr>
          <a:xfrm>
            <a:off x="468313" y="1119188"/>
            <a:ext cx="4075112" cy="249555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619625" y="1119188"/>
            <a:ext cx="4056063" cy="249555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0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4610100" y="3686175"/>
            <a:ext cx="4065588" cy="249555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9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sthochsch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5663" y="2130425"/>
            <a:ext cx="4010025" cy="1489075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Kurze Beschreibung der Hochschule (Liberal </a:t>
            </a:r>
            <a:r>
              <a:rPr lang="de-DE" dirty="0" err="1"/>
              <a:t>Arts</a:t>
            </a:r>
            <a:r>
              <a:rPr lang="de-DE" dirty="0"/>
              <a:t>? Privat? Staatlich? Besondere Merkmale?)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665663" y="1052513"/>
            <a:ext cx="4010025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Name der Gasthochschule</a:t>
            </a:r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66724" y="1119188"/>
            <a:ext cx="4103689" cy="2495550"/>
          </a:xfrm>
        </p:spPr>
        <p:txBody>
          <a:bodyPr/>
          <a:lstStyle>
            <a:lvl1pPr marL="0" indent="0"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Foto der Hochschule / des Campus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76250" y="3714749"/>
            <a:ext cx="4094163" cy="2457451"/>
          </a:xfr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Hauptkontakt(e)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667251" y="3714750"/>
            <a:ext cx="4019550" cy="2466975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/>
            </a:pPr>
            <a:r>
              <a:rPr lang="de-DE" dirty="0"/>
              <a:t>Warum hatten Sie sich für einen Aufenthalt in diesem Land / an dieser Hochschule entschieden?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8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2143125"/>
            <a:ext cx="4010025" cy="4038600"/>
          </a:xfrm>
        </p:spPr>
        <p:txBody>
          <a:bodyPr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Kurze Beschreibung der Gegend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>
          <a:xfrm>
            <a:off x="466726" y="1065213"/>
            <a:ext cx="4019550" cy="989012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Stadt, Land</a:t>
            </a:r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81525" y="3724274"/>
            <a:ext cx="4094163" cy="2457451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Was hat Sie an der Gegend (positiv) überrascht?</a:t>
            </a:r>
            <a:endParaRPr lang="de-DE" dirty="0"/>
          </a:p>
        </p:txBody>
      </p:sp>
      <p:pic>
        <p:nvPicPr>
          <p:cNvPr id="13" name="Bildplatzhalter 12" descr="Eine Weltkarte auf der das Land mit einem roten Punkt gekennzeichnet wird" title="Weltkart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" r="1277"/>
          <a:stretch>
            <a:fillRect/>
          </a:stretch>
        </p:blipFill>
        <p:spPr bwMode="auto">
          <a:xfrm>
            <a:off x="4571999" y="1123950"/>
            <a:ext cx="4103689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llipse 13" descr="Punkt, der die Lage von (Stadt, Land) anzeigt" title="Stadt, Land"/>
          <p:cNvSpPr/>
          <p:nvPr userDrawn="1"/>
        </p:nvSpPr>
        <p:spPr>
          <a:xfrm>
            <a:off x="6657975" y="1876425"/>
            <a:ext cx="45719" cy="5715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0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2143125"/>
            <a:ext cx="4010025" cy="4038600"/>
          </a:xfr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Ankunft: Wurden Sie bei der Ankunft abgeholt? Gab es eine Begrüßung oder eine Orientierung?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Unterkunft: Wurde die Unterkunft von der Gasthochschule organisiert? Wie war die Unterkunft? </a:t>
            </a:r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571999" y="1128713"/>
            <a:ext cx="4103689" cy="2495550"/>
          </a:xfrm>
        </p:spPr>
        <p:txBody>
          <a:bodyPr/>
          <a:lstStyle>
            <a:lvl1pPr marL="0" indent="0">
              <a:buNone/>
              <a:defRPr lang="de-DE" sz="16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dirty="0"/>
              <a:t>Bitte hier ein Foto vom Zimmer / vom Wohnheim einfügen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81525" y="3724274"/>
            <a:ext cx="4094163" cy="2457451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Wie schätzen Sie Ihre Sprachkenntnisse vor und nach dem Aufenthalt ein?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457200" y="1104899"/>
            <a:ext cx="4038600" cy="99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200" dirty="0"/>
              <a:t>Organisation</a:t>
            </a:r>
            <a:endParaRPr lang="en-US" sz="2200" dirty="0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kademische Eindrü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2200276"/>
            <a:ext cx="4010025" cy="3981450"/>
          </a:xfrm>
        </p:spPr>
        <p:txBody>
          <a:bodyPr/>
          <a:lstStyle>
            <a:lvl1pPr marL="0" indent="0"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Beurteilung der Kurse und der Lehrkräfte? Verfügbarkeit von Lehrmaterialien? Zugang zu PC/Email/Bibliothek?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81525" y="3724274"/>
            <a:ext cx="4094163" cy="245745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Nutzen der Kurse für Ihr Studium in Dortmund oder für Ihr Berufsziel?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581525" y="1190624"/>
            <a:ext cx="4094163" cy="2457451"/>
          </a:xfrm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§"/>
              <a:tabLst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e-DE" dirty="0" err="1"/>
              <a:t>Kursname</a:t>
            </a:r>
            <a:r>
              <a:rPr lang="de-DE" dirty="0"/>
              <a:t> 1*</a:t>
            </a:r>
            <a:br>
              <a:rPr lang="de-DE" dirty="0"/>
            </a:br>
            <a:r>
              <a:rPr lang="de-DE" dirty="0" err="1"/>
              <a:t>Kursname</a:t>
            </a:r>
            <a:r>
              <a:rPr lang="de-DE" dirty="0"/>
              <a:t> 2</a:t>
            </a:r>
            <a:br>
              <a:rPr lang="de-DE" dirty="0"/>
            </a:br>
            <a:r>
              <a:rPr lang="de-DE" dirty="0"/>
              <a:t>etc.</a:t>
            </a:r>
            <a:br>
              <a:rPr lang="de-DE" dirty="0"/>
            </a:br>
            <a:r>
              <a:rPr lang="de-DE" dirty="0"/>
              <a:t>Bitte listen Sie alle Kurse, die Sie belegt haben. (Kurse in der Landessprache bitte in der Landessprache angeben) Markieren Sie die Kurse bitte mit * wenn sie hier (höchstwahrscheinlich) für das Studium in DO anerkannt werden.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§"/>
              <a:tabLst/>
              <a:defRPr/>
            </a:pP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457200" y="1104899"/>
            <a:ext cx="4038600" cy="99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200" dirty="0"/>
              <a:t>Akademische</a:t>
            </a:r>
            <a:r>
              <a:rPr lang="de-DE" sz="2200" baseline="0" dirty="0"/>
              <a:t> Eindrücke</a:t>
            </a:r>
            <a:endParaRPr lang="en-US" sz="2200" dirty="0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1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ziale Integ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00575" y="2094898"/>
            <a:ext cx="4075113" cy="4086826"/>
          </a:xfrm>
        </p:spPr>
        <p:txBody>
          <a:bodyPr/>
          <a:lstStyle>
            <a:lvl1pPr marL="0" indent="0"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Wie haben Sie sich ins Campusleben integriert? Was hat die Hochschule angeboten, um Ihre soziale Integration zu fördern?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/>
          </p:nvPr>
        </p:nvSpPr>
        <p:spPr>
          <a:xfrm>
            <a:off x="468313" y="1123950"/>
            <a:ext cx="4094162" cy="249555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38150" y="3714750"/>
            <a:ext cx="4094163" cy="245745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Haben Sie viel Kontakt zu „Einheimischen“ gehabt? Wenn nicht, warum?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619625" y="1104898"/>
            <a:ext cx="4038600" cy="99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200" dirty="0"/>
              <a:t>Soziale</a:t>
            </a:r>
            <a:r>
              <a:rPr lang="de-DE" sz="2200" baseline="0" dirty="0"/>
              <a:t> Integration</a:t>
            </a:r>
            <a:endParaRPr lang="en-US" sz="2200" dirty="0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-Werb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2143125"/>
            <a:ext cx="4010025" cy="4038600"/>
          </a:xfr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Was haben Sie getan, um Werbung für die TU zu machen? Haben Sie Tipps für TU Studierende, um an dieser Hochschule eine möglichst erfolgreiche Werbeaktion durchzuführen? 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81525" y="3724274"/>
            <a:ext cx="4094163" cy="245745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War Ihre Aktion erfolgreich? Wenn nicht, woran lag es?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/>
          </p:nvPr>
        </p:nvSpPr>
        <p:spPr>
          <a:xfrm>
            <a:off x="4564063" y="1133475"/>
            <a:ext cx="4094162" cy="249555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57200" y="1384455"/>
            <a:ext cx="403860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200" dirty="0"/>
              <a:t>Ihre</a:t>
            </a:r>
            <a:r>
              <a:rPr lang="de-DE" sz="2200" baseline="0" dirty="0"/>
              <a:t> „Werbeaktion“ für die TU</a:t>
            </a:r>
            <a:endParaRPr lang="en-US" sz="2200" dirty="0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5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lt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6725" y="2143125"/>
            <a:ext cx="4010025" cy="4038600"/>
          </a:xfrm>
        </p:spPr>
        <p:txBody>
          <a:bodyPr/>
          <a:lstStyle>
            <a:lvl1pPr marL="0" indent="0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/>
              <a:t>Was fanden Sie an der Kultur des Gastlandes besonders interessant oder außergewöhnlich? Was war schwer zu verstehen?</a:t>
            </a:r>
          </a:p>
        </p:txBody>
      </p:sp>
      <p:sp>
        <p:nvSpPr>
          <p:cNvPr id="15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4571999" y="1128713"/>
            <a:ext cx="4103689" cy="2495550"/>
          </a:xfrm>
        </p:spPr>
        <p:txBody>
          <a:bodyPr/>
          <a:lstStyle>
            <a:lvl1pPr marL="0" indent="0"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81525" y="3724274"/>
            <a:ext cx="4094163" cy="245745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  <a:defRPr/>
            </a:pPr>
            <a:r>
              <a:rPr lang="de-DE" dirty="0"/>
              <a:t>Gab‘s einen Kulturschock? Wie sind Sie damit umgegangen?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57200" y="1384455"/>
            <a:ext cx="403860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sz="2200" dirty="0"/>
              <a:t>Kultur</a:t>
            </a:r>
            <a:endParaRPr lang="en-US" sz="2200" dirty="0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9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chhaltigk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Nachhaltigkeit</a:t>
            </a:r>
            <a:endParaRPr lang="de-DE" dirty="0"/>
          </a:p>
        </p:txBody>
      </p:sp>
      <p:sp>
        <p:nvSpPr>
          <p:cNvPr id="3" name="Textplatzhalt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2534193"/>
            <a:ext cx="8142288" cy="14280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Konnten Sie Ihre Hin- oder Rückreise nachhaltig gestalten? Wenn ja, wie? Gab es dabei Vorteile/etwas Positives für Sie oder schöne Momente/Anekdoten, die Sie nicht z.B. im Flugzeug erlebt hätten?</a:t>
            </a:r>
          </a:p>
        </p:txBody>
      </p:sp>
      <p:sp>
        <p:nvSpPr>
          <p:cNvPr id="4" name="Titel 6"/>
          <p:cNvSpPr txBox="1">
            <a:spLocks/>
          </p:cNvSpPr>
          <p:nvPr userDrawn="1"/>
        </p:nvSpPr>
        <p:spPr bwMode="auto">
          <a:xfrm>
            <a:off x="476250" y="2063750"/>
            <a:ext cx="4075112" cy="47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9pPr>
          </a:lstStyle>
          <a:p>
            <a:r>
              <a:rPr lang="de-DE" sz="1800" kern="0" dirty="0" smtClean="0"/>
              <a:t>Hin- und Rückreise</a:t>
            </a:r>
            <a:endParaRPr lang="de-DE" sz="1800" kern="0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4432663"/>
            <a:ext cx="8142288" cy="1749061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Gab es im Gastland Möglichkeiten, Reisen oder den Alltag nachhaltiger zu gestalten? Können wir in Bezug auf Nachhaltigkeit etwas von dort lernen? Gab‘s innovative Lösungen?</a:t>
            </a:r>
          </a:p>
        </p:txBody>
      </p:sp>
      <p:sp>
        <p:nvSpPr>
          <p:cNvPr id="6" name="Titel 6"/>
          <p:cNvSpPr txBox="1">
            <a:spLocks/>
          </p:cNvSpPr>
          <p:nvPr userDrawn="1"/>
        </p:nvSpPr>
        <p:spPr bwMode="auto">
          <a:xfrm>
            <a:off x="476250" y="3964171"/>
            <a:ext cx="4075112" cy="468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aseline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2"/>
                </a:solidFill>
                <a:latin typeface="Akkurat" pitchFamily="2" charset="0"/>
              </a:defRPr>
            </a:lvl9pPr>
          </a:lstStyle>
          <a:p>
            <a:r>
              <a:rPr lang="de-DE" sz="1800" kern="0" baseline="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Nachhaltigkeit vor Ort</a:t>
            </a:r>
            <a:endParaRPr lang="de-DE" sz="1800" kern="0" baseline="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76250" y="6248400"/>
            <a:ext cx="4095750" cy="447675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de-DE" dirty="0"/>
              <a:t>Gasthochschule |  Stadt,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4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065213"/>
            <a:ext cx="8132763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2133600"/>
            <a:ext cx="81327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29" name="Picture 13" descr="tud_logo_rgb_150dpi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4963"/>
            <a:ext cx="30241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503238" y="1065213"/>
            <a:ext cx="8132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467600" y="6324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algn="r" eaLnBrk="0" hangingPunct="0">
              <a:defRPr/>
            </a:pPr>
            <a:fld id="{72FEF6B2-424E-46DF-9997-8DF4789E040C}" type="slidenum">
              <a:rPr lang="de-DE" sz="1000">
                <a:solidFill>
                  <a:srgbClr val="83B73D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endParaRPr lang="de-DE" sz="1000">
              <a:solidFill>
                <a:srgbClr val="464847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7" r:id="rId2"/>
    <p:sldLayoutId id="2147483678" r:id="rId3"/>
    <p:sldLayoutId id="2147483686" r:id="rId4"/>
    <p:sldLayoutId id="2147483679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3" r:id="rId11"/>
    <p:sldLayoutId id="2147483684" r:id="rId12"/>
    <p:sldLayoutId id="2147483685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kkurat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Tx/>
        <a:buNone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A66770-1D18-4991-B39D-628EC7459E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Erfahrungsbericht über einen </a:t>
            </a:r>
            <a:r>
              <a:rPr lang="de-DE" dirty="0" smtClean="0"/>
              <a:t>Studienaufenthalt – Fotos 1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66724" y="1079954"/>
            <a:ext cx="8285389" cy="689881"/>
          </a:xfrm>
        </p:spPr>
        <p:txBody>
          <a:bodyPr/>
          <a:lstStyle/>
          <a:p>
            <a:r>
              <a:rPr lang="en-US" sz="1200" dirty="0" err="1" smtClean="0"/>
              <a:t>Alternativtext</a:t>
            </a:r>
            <a:r>
              <a:rPr lang="en-US" sz="1200" dirty="0" smtClean="0"/>
              <a:t> für </a:t>
            </a:r>
            <a:r>
              <a:rPr lang="en-US" sz="1200" dirty="0" err="1" smtClean="0"/>
              <a:t>Fotos</a:t>
            </a:r>
            <a:r>
              <a:rPr lang="en-US" sz="1200" dirty="0" smtClean="0"/>
              <a:t>: </a:t>
            </a:r>
            <a:r>
              <a:rPr lang="en-US" sz="1200" dirty="0" err="1" smtClean="0"/>
              <a:t>Geben</a:t>
            </a:r>
            <a:r>
              <a:rPr lang="en-US" sz="1200" dirty="0" smtClean="0"/>
              <a:t> </a:t>
            </a:r>
            <a:r>
              <a:rPr lang="en-US" sz="1200" dirty="0" err="1" smtClean="0"/>
              <a:t>Sie</a:t>
            </a:r>
            <a:r>
              <a:rPr lang="en-US" sz="1200" dirty="0" smtClean="0"/>
              <a:t> </a:t>
            </a:r>
            <a:r>
              <a:rPr lang="en-US" sz="1200" dirty="0" err="1" smtClean="0"/>
              <a:t>hier</a:t>
            </a:r>
            <a:r>
              <a:rPr lang="en-US" sz="1200" dirty="0" smtClean="0"/>
              <a:t> (</a:t>
            </a:r>
            <a:r>
              <a:rPr lang="en-US" sz="1200" dirty="0" err="1" smtClean="0"/>
              <a:t>oder</a:t>
            </a:r>
            <a:r>
              <a:rPr lang="en-US" sz="1200" dirty="0" smtClean="0"/>
              <a:t> direct </a:t>
            </a:r>
            <a:r>
              <a:rPr lang="en-US" sz="1200" dirty="0" err="1" smtClean="0"/>
              <a:t>als</a:t>
            </a:r>
            <a:r>
              <a:rPr lang="en-US" sz="1200" dirty="0" smtClean="0"/>
              <a:t> </a:t>
            </a:r>
            <a:r>
              <a:rPr lang="en-US" sz="1200" dirty="0" err="1" smtClean="0"/>
              <a:t>Alternativtext</a:t>
            </a:r>
            <a:r>
              <a:rPr lang="en-US" sz="1200" dirty="0" smtClean="0"/>
              <a:t>) </a:t>
            </a:r>
            <a:r>
              <a:rPr lang="en-US" sz="1200" dirty="0" err="1" smtClean="0"/>
              <a:t>bitte</a:t>
            </a:r>
            <a:r>
              <a:rPr lang="en-US" sz="1200" dirty="0" smtClean="0"/>
              <a:t> </a:t>
            </a:r>
            <a:r>
              <a:rPr lang="en-US" sz="1200" dirty="0" err="1" smtClean="0"/>
              <a:t>eine</a:t>
            </a:r>
            <a:r>
              <a:rPr lang="en-US" sz="1200" dirty="0" smtClean="0"/>
              <a:t> </a:t>
            </a:r>
            <a:r>
              <a:rPr lang="en-US" sz="1200" dirty="0" err="1" smtClean="0"/>
              <a:t>kurze</a:t>
            </a:r>
            <a:r>
              <a:rPr lang="en-US" sz="1200" dirty="0" smtClean="0"/>
              <a:t> </a:t>
            </a:r>
            <a:r>
              <a:rPr lang="en-US" sz="1200" dirty="0" err="1" smtClean="0"/>
              <a:t>Beschreibung</a:t>
            </a:r>
            <a:r>
              <a:rPr lang="en-US" sz="1200" dirty="0" smtClean="0"/>
              <a:t> von </a:t>
            </a:r>
            <a:r>
              <a:rPr lang="en-US" sz="1200" dirty="0" err="1" smtClean="0"/>
              <a:t>jedem</a:t>
            </a:r>
            <a:r>
              <a:rPr lang="en-US" sz="1200" dirty="0" smtClean="0"/>
              <a:t> </a:t>
            </a:r>
            <a:r>
              <a:rPr lang="en-US" sz="1200" dirty="0" err="1" smtClean="0"/>
              <a:t>Foto</a:t>
            </a:r>
            <a:r>
              <a:rPr lang="en-US" sz="1200" dirty="0" smtClean="0"/>
              <a:t> an (Wo </a:t>
            </a:r>
            <a:r>
              <a:rPr lang="en-US" sz="1200" dirty="0" err="1" smtClean="0"/>
              <a:t>ist</a:t>
            </a:r>
            <a:r>
              <a:rPr lang="en-US" sz="1200" dirty="0" smtClean="0"/>
              <a:t> das? Was </a:t>
            </a:r>
            <a:r>
              <a:rPr lang="en-US" sz="1200" dirty="0" err="1" smtClean="0"/>
              <a:t>sehen</a:t>
            </a:r>
            <a:r>
              <a:rPr lang="en-US" sz="1200" dirty="0" smtClean="0"/>
              <a:t> </a:t>
            </a:r>
            <a:r>
              <a:rPr lang="en-US" sz="1200" dirty="0" err="1" smtClean="0"/>
              <a:t>wir</a:t>
            </a:r>
            <a:r>
              <a:rPr lang="en-US" sz="1200" dirty="0" smtClean="0"/>
              <a:t> </a:t>
            </a:r>
            <a:r>
              <a:rPr lang="en-US" sz="1200" dirty="0" err="1" smtClean="0"/>
              <a:t>genau</a:t>
            </a:r>
            <a:r>
              <a:rPr lang="en-US" sz="1200" dirty="0" smtClean="0"/>
              <a:t>? </a:t>
            </a:r>
            <a:r>
              <a:rPr lang="en-US" sz="1200" dirty="0" err="1" smtClean="0"/>
              <a:t>Gerne</a:t>
            </a:r>
            <a:r>
              <a:rPr lang="en-US" sz="1200" dirty="0" smtClean="0"/>
              <a:t> </a:t>
            </a:r>
            <a:r>
              <a:rPr lang="en-US" sz="1200" dirty="0" err="1" smtClean="0"/>
              <a:t>mit</a:t>
            </a:r>
            <a:r>
              <a:rPr lang="en-US" sz="1200" dirty="0" smtClean="0"/>
              <a:t> Details, </a:t>
            </a:r>
            <a:r>
              <a:rPr lang="en-US" sz="1200" dirty="0" err="1" smtClean="0"/>
              <a:t>wie</a:t>
            </a:r>
            <a:r>
              <a:rPr lang="en-US" sz="1200" dirty="0" smtClean="0"/>
              <a:t> </a:t>
            </a:r>
            <a:r>
              <a:rPr lang="en-US" sz="1200" dirty="0" err="1" smtClean="0"/>
              <a:t>dem</a:t>
            </a:r>
            <a:r>
              <a:rPr lang="en-US" sz="1200" dirty="0" smtClean="0"/>
              <a:t> </a:t>
            </a:r>
            <a:r>
              <a:rPr lang="en-US" sz="1200" dirty="0" err="1" smtClean="0"/>
              <a:t>Namen</a:t>
            </a:r>
            <a:r>
              <a:rPr lang="en-US" sz="1200" dirty="0" smtClean="0"/>
              <a:t> des </a:t>
            </a:r>
            <a:r>
              <a:rPr lang="en-US" sz="1200" dirty="0" err="1" smtClean="0"/>
              <a:t>Ortes</a:t>
            </a:r>
            <a:r>
              <a:rPr lang="en-US" sz="1200" dirty="0" smtClean="0"/>
              <a:t>/des </a:t>
            </a:r>
            <a:r>
              <a:rPr lang="en-US" sz="1200" dirty="0" err="1" smtClean="0"/>
              <a:t>Gebäudes</a:t>
            </a:r>
            <a:r>
              <a:rPr lang="en-US" sz="1200" dirty="0" smtClean="0"/>
              <a:t>, etc.). </a:t>
            </a:r>
            <a:r>
              <a:rPr lang="en-US" sz="1200" dirty="0" err="1" smtClean="0"/>
              <a:t>Es</a:t>
            </a:r>
            <a:r>
              <a:rPr lang="en-US" sz="1200" dirty="0" smtClean="0"/>
              <a:t> </a:t>
            </a:r>
            <a:r>
              <a:rPr lang="en-US" sz="1200" dirty="0" err="1" smtClean="0"/>
              <a:t>geht</a:t>
            </a:r>
            <a:r>
              <a:rPr lang="en-US" sz="1200" dirty="0" smtClean="0"/>
              <a:t> </a:t>
            </a:r>
            <a:r>
              <a:rPr lang="en-US" sz="1200" dirty="0" err="1" smtClean="0"/>
              <a:t>dabei</a:t>
            </a:r>
            <a:r>
              <a:rPr lang="en-US" sz="1200" dirty="0" smtClean="0"/>
              <a:t> um die </a:t>
            </a:r>
            <a:r>
              <a:rPr lang="en-US" sz="1200" dirty="0" err="1" smtClean="0"/>
              <a:t>Barrierefreiheit</a:t>
            </a:r>
            <a:r>
              <a:rPr lang="en-US" sz="1200" dirty="0" smtClean="0"/>
              <a:t> und </a:t>
            </a:r>
            <a:r>
              <a:rPr lang="en-US" sz="1200" dirty="0" err="1" smtClean="0"/>
              <a:t>wir</a:t>
            </a:r>
            <a:r>
              <a:rPr lang="en-US" sz="1200" dirty="0" smtClean="0"/>
              <a:t> </a:t>
            </a:r>
            <a:r>
              <a:rPr lang="en-US" sz="1200" dirty="0" err="1" smtClean="0"/>
              <a:t>würden</a:t>
            </a:r>
            <a:r>
              <a:rPr lang="en-US" sz="1200" dirty="0" smtClean="0"/>
              <a:t> den </a:t>
            </a:r>
            <a:r>
              <a:rPr lang="en-US" sz="1200" dirty="0" err="1" smtClean="0"/>
              <a:t>Alternativtext</a:t>
            </a:r>
            <a:r>
              <a:rPr lang="en-US" sz="1200" dirty="0" smtClean="0"/>
              <a:t> für Menschen </a:t>
            </a:r>
            <a:r>
              <a:rPr lang="en-US" sz="1200" dirty="0" err="1" smtClean="0"/>
              <a:t>mit</a:t>
            </a:r>
            <a:r>
              <a:rPr lang="en-US" sz="1200" dirty="0" smtClean="0"/>
              <a:t> </a:t>
            </a:r>
            <a:r>
              <a:rPr lang="en-US" sz="1200" dirty="0" err="1" smtClean="0"/>
              <a:t>einer</a:t>
            </a:r>
            <a:r>
              <a:rPr lang="en-US" sz="1200" dirty="0" smtClean="0"/>
              <a:t> </a:t>
            </a:r>
            <a:r>
              <a:rPr lang="en-US" sz="1200" dirty="0" err="1" smtClean="0"/>
              <a:t>Sehbehinderung</a:t>
            </a:r>
            <a:r>
              <a:rPr lang="en-US" sz="1200" dirty="0" smtClean="0"/>
              <a:t> </a:t>
            </a:r>
            <a:r>
              <a:rPr lang="en-US" sz="1200" dirty="0" err="1" smtClean="0"/>
              <a:t>ergänzen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66725" y="1769836"/>
            <a:ext cx="7772400" cy="712107"/>
          </a:xfrm>
        </p:spPr>
        <p:txBody>
          <a:bodyPr/>
          <a:lstStyle/>
          <a:p>
            <a:r>
              <a:rPr lang="en-US" sz="1200" dirty="0" err="1" smtClean="0"/>
              <a:t>Folie</a:t>
            </a:r>
            <a:r>
              <a:rPr lang="en-US" sz="1200" dirty="0" smtClean="0"/>
              <a:t> 3 (</a:t>
            </a:r>
            <a:r>
              <a:rPr lang="en-US" sz="1200" dirty="0" err="1" smtClean="0"/>
              <a:t>Titel</a:t>
            </a:r>
            <a:r>
              <a:rPr lang="en-US" sz="1200" dirty="0" smtClean="0"/>
              <a:t>)</a:t>
            </a:r>
            <a:r>
              <a:rPr lang="en-US" sz="1200" b="0" dirty="0" smtClean="0"/>
              <a:t>: </a:t>
            </a:r>
            <a:endParaRPr lang="en-US" sz="1200" b="0" dirty="0"/>
          </a:p>
        </p:txBody>
      </p:sp>
      <p:sp>
        <p:nvSpPr>
          <p:cNvPr id="8" name="Textplatzhalter 2"/>
          <p:cNvSpPr txBox="1">
            <a:spLocks/>
          </p:cNvSpPr>
          <p:nvPr/>
        </p:nvSpPr>
        <p:spPr bwMode="auto">
          <a:xfrm>
            <a:off x="466725" y="2687343"/>
            <a:ext cx="7772400" cy="71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4 (Campus)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  <p:sp>
        <p:nvSpPr>
          <p:cNvPr id="9" name="Textplatzhalter 2"/>
          <p:cNvSpPr txBox="1">
            <a:spLocks/>
          </p:cNvSpPr>
          <p:nvPr/>
        </p:nvSpPr>
        <p:spPr bwMode="auto">
          <a:xfrm>
            <a:off x="466725" y="3604850"/>
            <a:ext cx="7772400" cy="71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6 (</a:t>
            </a:r>
            <a:r>
              <a:rPr lang="en-US" sz="1200" kern="0" dirty="0" err="1" smtClean="0"/>
              <a:t>Wohnheim</a:t>
            </a:r>
            <a:r>
              <a:rPr lang="en-US" sz="1200" kern="0" dirty="0" smtClean="0"/>
              <a:t>/Zimmer)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  <p:sp>
        <p:nvSpPr>
          <p:cNvPr id="10" name="Textplatzhalter 2"/>
          <p:cNvSpPr txBox="1">
            <a:spLocks/>
          </p:cNvSpPr>
          <p:nvPr/>
        </p:nvSpPr>
        <p:spPr bwMode="auto">
          <a:xfrm>
            <a:off x="466725" y="4522357"/>
            <a:ext cx="7772400" cy="71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8 (</a:t>
            </a:r>
            <a:r>
              <a:rPr lang="en-US" sz="1200" kern="0" dirty="0" err="1" smtClean="0"/>
              <a:t>Soziale</a:t>
            </a:r>
            <a:r>
              <a:rPr lang="en-US" sz="1200" kern="0" dirty="0" smtClean="0"/>
              <a:t> Integration)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466725" y="5439864"/>
            <a:ext cx="7772400" cy="712107"/>
          </a:xfrm>
        </p:spPr>
        <p:txBody>
          <a:bodyPr/>
          <a:lstStyle/>
          <a:p>
            <a:r>
              <a:rPr lang="en-US" sz="1200" dirty="0" err="1" smtClean="0"/>
              <a:t>Folie</a:t>
            </a:r>
            <a:r>
              <a:rPr lang="en-US" sz="1200" dirty="0" smtClean="0"/>
              <a:t> 9 (</a:t>
            </a:r>
            <a:r>
              <a:rPr lang="en-US" sz="1200" dirty="0" err="1" smtClean="0"/>
              <a:t>Werbeaktion</a:t>
            </a:r>
            <a:r>
              <a:rPr lang="en-US" sz="1200" dirty="0" smtClean="0"/>
              <a:t>)</a:t>
            </a:r>
            <a:r>
              <a:rPr lang="en-US" sz="1200" b="0" dirty="0" smtClean="0"/>
              <a:t>: 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0507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63115-3008-4094-900C-1AEBDC5F4E8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Kultur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Bildplatzhalter 12" descr="Bitte Alternativtext ergänzen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Textplatzhalt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7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Nachhaltigkeit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2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43B587-8E88-4881-9CD5-05C0B59EAC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Tipps und Vorschläge für zukünftige Studierende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816D2-7D29-4958-8384-04405AFE63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Das Leben danach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Bildplatzhalter 7" descr="Bitte Alternativtext ergänzen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9" name="Bildplatzhalter 8" descr="Bitte Alternativtext ergänzen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Textplatzhalt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Anything else?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942CE-0CB8-4EEC-B075-4ACEBDB8E6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Eindrücke vom Aufenthalt</a:t>
            </a:r>
          </a:p>
        </p:txBody>
      </p:sp>
      <p:sp>
        <p:nvSpPr>
          <p:cNvPr id="9" name="Bildplatzhalter 8" descr="Bitte Alternativtext ergänzen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Bildplatzhalter 9" descr="Bitte Alternativtext ergänzen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Bildplatzhalter 10" descr="Bitte Alternativtext ergänzen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2" name="Bildplatzhalter 11" descr="Bitte Alternativtext ergänzen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3" name="Textplatzhalter 1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A66770-1D18-4991-B39D-628EC7459E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Erfahrungsbericht über einen </a:t>
            </a:r>
            <a:r>
              <a:rPr lang="de-DE" dirty="0" smtClean="0"/>
              <a:t>Studienaufenthalt – Fotos 2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466725" y="1079955"/>
            <a:ext cx="7772400" cy="447674"/>
          </a:xfrm>
        </p:spPr>
        <p:txBody>
          <a:bodyPr/>
          <a:lstStyle/>
          <a:p>
            <a:r>
              <a:rPr lang="en-US" sz="1200" dirty="0" err="1" smtClean="0"/>
              <a:t>Geben</a:t>
            </a:r>
            <a:r>
              <a:rPr lang="en-US" sz="1200" dirty="0" smtClean="0"/>
              <a:t> </a:t>
            </a:r>
            <a:r>
              <a:rPr lang="en-US" sz="1200" dirty="0" err="1" smtClean="0"/>
              <a:t>Sie</a:t>
            </a:r>
            <a:r>
              <a:rPr lang="en-US" sz="1200" dirty="0" smtClean="0"/>
              <a:t> </a:t>
            </a:r>
            <a:r>
              <a:rPr lang="en-US" sz="1200" dirty="0" err="1" smtClean="0"/>
              <a:t>hier</a:t>
            </a:r>
            <a:r>
              <a:rPr lang="en-US" sz="1200" dirty="0" smtClean="0"/>
              <a:t> </a:t>
            </a:r>
            <a:r>
              <a:rPr lang="en-US" sz="1200" dirty="0" err="1" smtClean="0"/>
              <a:t>bitte</a:t>
            </a:r>
            <a:r>
              <a:rPr lang="en-US" sz="1200" dirty="0" smtClean="0"/>
              <a:t> </a:t>
            </a:r>
            <a:r>
              <a:rPr lang="en-US" sz="1200" dirty="0" err="1" smtClean="0"/>
              <a:t>eine</a:t>
            </a:r>
            <a:r>
              <a:rPr lang="en-US" sz="1200" dirty="0" smtClean="0"/>
              <a:t> </a:t>
            </a:r>
            <a:r>
              <a:rPr lang="en-US" sz="1200" dirty="0" err="1" smtClean="0"/>
              <a:t>kurze</a:t>
            </a:r>
            <a:r>
              <a:rPr lang="en-US" sz="1200" dirty="0" smtClean="0"/>
              <a:t> </a:t>
            </a:r>
            <a:r>
              <a:rPr lang="en-US" sz="1200" dirty="0" err="1" smtClean="0"/>
              <a:t>Beschreibung</a:t>
            </a:r>
            <a:r>
              <a:rPr lang="en-US" sz="1200" dirty="0" smtClean="0"/>
              <a:t> von </a:t>
            </a:r>
            <a:r>
              <a:rPr lang="en-US" sz="1200" dirty="0" err="1" smtClean="0"/>
              <a:t>jedem</a:t>
            </a:r>
            <a:r>
              <a:rPr lang="en-US" sz="1200" dirty="0" smtClean="0"/>
              <a:t> </a:t>
            </a:r>
            <a:r>
              <a:rPr lang="en-US" sz="1200" dirty="0" err="1" smtClean="0"/>
              <a:t>Foto</a:t>
            </a:r>
            <a:r>
              <a:rPr lang="en-US" sz="1200" dirty="0" smtClean="0"/>
              <a:t> an (wo </a:t>
            </a:r>
            <a:r>
              <a:rPr lang="en-US" sz="1200" dirty="0" err="1" smtClean="0"/>
              <a:t>ist</a:t>
            </a:r>
            <a:r>
              <a:rPr lang="en-US" sz="1200" dirty="0" smtClean="0"/>
              <a:t> das? Was </a:t>
            </a:r>
            <a:r>
              <a:rPr lang="en-US" sz="1200" dirty="0" err="1" smtClean="0"/>
              <a:t>sehen</a:t>
            </a:r>
            <a:r>
              <a:rPr lang="en-US" sz="1200" dirty="0" smtClean="0"/>
              <a:t> </a:t>
            </a:r>
            <a:r>
              <a:rPr lang="en-US" sz="1200" dirty="0" err="1" smtClean="0"/>
              <a:t>wir</a:t>
            </a:r>
            <a:r>
              <a:rPr lang="en-US" sz="1200" dirty="0" smtClean="0"/>
              <a:t> </a:t>
            </a:r>
            <a:r>
              <a:rPr lang="en-US" sz="1200" dirty="0" err="1" smtClean="0"/>
              <a:t>genau</a:t>
            </a:r>
            <a:r>
              <a:rPr lang="en-US" sz="1200" dirty="0" smtClean="0"/>
              <a:t>?) – </a:t>
            </a:r>
            <a:r>
              <a:rPr lang="en-US" sz="1200" dirty="0" err="1" smtClean="0"/>
              <a:t>es</a:t>
            </a:r>
            <a:r>
              <a:rPr lang="en-US" sz="1200" dirty="0" smtClean="0"/>
              <a:t> </a:t>
            </a:r>
            <a:r>
              <a:rPr lang="en-US" sz="1200" dirty="0" err="1" smtClean="0"/>
              <a:t>geht</a:t>
            </a:r>
            <a:r>
              <a:rPr lang="en-US" sz="1200" dirty="0" smtClean="0"/>
              <a:t> </a:t>
            </a:r>
            <a:r>
              <a:rPr lang="en-US" sz="1200" dirty="0" err="1" smtClean="0"/>
              <a:t>dabei</a:t>
            </a:r>
            <a:r>
              <a:rPr lang="en-US" sz="1200" dirty="0" smtClean="0"/>
              <a:t> um die </a:t>
            </a:r>
            <a:r>
              <a:rPr lang="en-US" sz="1200" dirty="0" err="1" smtClean="0"/>
              <a:t>Barrierefreiheit</a:t>
            </a:r>
            <a:r>
              <a:rPr lang="en-US" sz="1200" dirty="0" smtClean="0"/>
              <a:t> und </a:t>
            </a:r>
            <a:r>
              <a:rPr lang="en-US" sz="1200" dirty="0" err="1" smtClean="0"/>
              <a:t>wir</a:t>
            </a:r>
            <a:r>
              <a:rPr lang="en-US" sz="1200" dirty="0" smtClean="0"/>
              <a:t> </a:t>
            </a:r>
            <a:r>
              <a:rPr lang="en-US" sz="1200" dirty="0" err="1" smtClean="0"/>
              <a:t>würden</a:t>
            </a:r>
            <a:r>
              <a:rPr lang="en-US" sz="1200" dirty="0" smtClean="0"/>
              <a:t> den </a:t>
            </a:r>
            <a:r>
              <a:rPr lang="en-US" sz="1200" dirty="0" err="1" smtClean="0"/>
              <a:t>Alternativtext</a:t>
            </a:r>
            <a:r>
              <a:rPr lang="en-US" sz="1200" dirty="0" smtClean="0"/>
              <a:t> für Menschen </a:t>
            </a:r>
            <a:r>
              <a:rPr lang="en-US" sz="1200" dirty="0" err="1" smtClean="0"/>
              <a:t>mit</a:t>
            </a:r>
            <a:r>
              <a:rPr lang="en-US" sz="1200" dirty="0" smtClean="0"/>
              <a:t> </a:t>
            </a:r>
            <a:r>
              <a:rPr lang="en-US" sz="1200" dirty="0" err="1" smtClean="0"/>
              <a:t>einer</a:t>
            </a:r>
            <a:r>
              <a:rPr lang="en-US" sz="1200" dirty="0" smtClean="0"/>
              <a:t> </a:t>
            </a:r>
            <a:r>
              <a:rPr lang="en-US" sz="1200" dirty="0" err="1" smtClean="0"/>
              <a:t>Sehbehinderung</a:t>
            </a:r>
            <a:r>
              <a:rPr lang="en-US" sz="1200" dirty="0" smtClean="0"/>
              <a:t> </a:t>
            </a:r>
            <a:r>
              <a:rPr lang="en-US" sz="1200" dirty="0" err="1" smtClean="0"/>
              <a:t>ergänzen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8" name="Textplatzhalter 2"/>
          <p:cNvSpPr txBox="1">
            <a:spLocks/>
          </p:cNvSpPr>
          <p:nvPr/>
        </p:nvSpPr>
        <p:spPr bwMode="auto">
          <a:xfrm>
            <a:off x="466725" y="1895477"/>
            <a:ext cx="7772400" cy="71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10 (</a:t>
            </a:r>
            <a:r>
              <a:rPr lang="en-US" sz="1200" kern="0" dirty="0" err="1" smtClean="0"/>
              <a:t>Kultur</a:t>
            </a:r>
            <a:r>
              <a:rPr lang="en-US" sz="1200" kern="0" dirty="0" smtClean="0"/>
              <a:t>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  <p:sp>
        <p:nvSpPr>
          <p:cNvPr id="9" name="Textplatzhalter 2"/>
          <p:cNvSpPr txBox="1">
            <a:spLocks/>
          </p:cNvSpPr>
          <p:nvPr/>
        </p:nvSpPr>
        <p:spPr bwMode="auto">
          <a:xfrm>
            <a:off x="466725" y="2812984"/>
            <a:ext cx="7772400" cy="71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13 (Das </a:t>
            </a:r>
            <a:r>
              <a:rPr lang="en-US" sz="1200" kern="0" dirty="0" err="1" smtClean="0"/>
              <a:t>Leben</a:t>
            </a:r>
            <a:r>
              <a:rPr lang="en-US" sz="1200" kern="0" dirty="0" smtClean="0"/>
              <a:t> </a:t>
            </a:r>
            <a:r>
              <a:rPr lang="en-US" sz="1200" kern="0" dirty="0" err="1" smtClean="0"/>
              <a:t>danach</a:t>
            </a:r>
            <a:r>
              <a:rPr lang="en-US" sz="1200" kern="0" dirty="0" smtClean="0"/>
              <a:t>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  <p:sp>
        <p:nvSpPr>
          <p:cNvPr id="10" name="Textplatzhalter 2"/>
          <p:cNvSpPr txBox="1">
            <a:spLocks/>
          </p:cNvSpPr>
          <p:nvPr/>
        </p:nvSpPr>
        <p:spPr bwMode="auto">
          <a:xfrm>
            <a:off x="466725" y="3730491"/>
            <a:ext cx="7772400" cy="291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None/>
              <a:defRPr sz="2400" b="1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err="1" smtClean="0"/>
              <a:t>Folie</a:t>
            </a:r>
            <a:r>
              <a:rPr lang="en-US" sz="1200" kern="0" dirty="0" smtClean="0"/>
              <a:t> 15 (</a:t>
            </a:r>
            <a:r>
              <a:rPr lang="en-US" sz="1200" kern="0" dirty="0" err="1" smtClean="0"/>
              <a:t>diverses</a:t>
            </a:r>
            <a:r>
              <a:rPr lang="en-US" sz="1200" kern="0" dirty="0" smtClean="0"/>
              <a:t>)</a:t>
            </a:r>
            <a:r>
              <a:rPr lang="en-US" sz="1200" b="0" kern="0" dirty="0" smtClean="0"/>
              <a:t>: </a:t>
            </a:r>
            <a:endParaRPr lang="en-US" sz="1200" b="0" kern="0" dirty="0"/>
          </a:p>
        </p:txBody>
      </p:sp>
    </p:spTree>
    <p:extLst>
      <p:ext uri="{BB962C8B-B14F-4D97-AF65-F5344CB8AC3E}">
        <p14:creationId xmlns:p14="http://schemas.microsoft.com/office/powerpoint/2010/main" val="181211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A66770-1D18-4991-B39D-628EC7459E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Erfahrungsbericht über einen Studienaufenthalt</a:t>
            </a:r>
          </a:p>
        </p:txBody>
      </p:sp>
      <p:sp>
        <p:nvSpPr>
          <p:cNvPr id="2" name="Bildplatzhalter 1" descr="Bitte Alternativtext ergänzen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der </a:t>
            </a:r>
            <a:r>
              <a:rPr lang="en-US" dirty="0" err="1"/>
              <a:t>Gasthochschule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Bildplatzhalter 14" descr="Bitte Alternativtext ergänzen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Stadt, Land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9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0C55142-7930-4E9A-9517-91BF7C41B9B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Organisation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Bildplatzhalter 3" descr="Foto vom Zimmer im Studierendenwohnheim" title="Wohnheimzimmer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F5B742B-CD50-4238-BCC7-8BBE0BDB3F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Akademische Eindrücke</a:t>
            </a: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E83A54-A5C3-4BCE-A416-2AC65D7733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Soziale Integration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Bildplatzhalter 12" descr="Bitte Alternativtext ergänzen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4" name="Textplatzhalt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A3A64-1ED9-4EA6-981E-CD6C1126DC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725" y="-989012"/>
            <a:ext cx="8132763" cy="989012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de-DE" dirty="0"/>
              <a:t>Ihre „Werbeaktion“ für die TU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Bildplatzhalter 12" descr="Bitte Alternativtext ergänzen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4" name="Textplatzhalter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90603_tud_Akkurat_eingebettet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kkurat"/>
        <a:ea typeface=""/>
        <a:cs typeface=""/>
      </a:majorFont>
      <a:minorFont>
        <a:latin typeface="Akkurat-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090603_tud_Akkurat_eingebettet</Template>
  <TotalTime>0</TotalTime>
  <Words>200</Words>
  <Application>Microsoft Office PowerPoint</Application>
  <PresentationFormat>Bildschirmpräsentation (4:3)</PresentationFormat>
  <Paragraphs>26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Akkurat</vt:lpstr>
      <vt:lpstr>Akkurat-Light</vt:lpstr>
      <vt:lpstr>Arial</vt:lpstr>
      <vt:lpstr>Arial Unicode MS</vt:lpstr>
      <vt:lpstr>Calibri</vt:lpstr>
      <vt:lpstr>Wingdings</vt:lpstr>
      <vt:lpstr>090603_tud_Akkurat_eingebettet</vt:lpstr>
      <vt:lpstr>Erfahrungsbericht über einen Studienaufenthalt – Fotos 1</vt:lpstr>
      <vt:lpstr>Erfahrungsbericht über einen Studienaufenthalt – Fotos 2</vt:lpstr>
      <vt:lpstr>Erfahrungsbericht über einen Studienaufenthalt</vt:lpstr>
      <vt:lpstr>Name der Gasthochschule </vt:lpstr>
      <vt:lpstr>Stadt, Land</vt:lpstr>
      <vt:lpstr>Organisation</vt:lpstr>
      <vt:lpstr>Akademische Eindrücke</vt:lpstr>
      <vt:lpstr>Soziale Integration</vt:lpstr>
      <vt:lpstr>Ihre „Werbeaktion“ für die TU</vt:lpstr>
      <vt:lpstr>Kultur</vt:lpstr>
      <vt:lpstr>Nachhaltigkeit</vt:lpstr>
      <vt:lpstr>Tipps und Vorschläge für zukünftige Studierende</vt:lpstr>
      <vt:lpstr>Das Leben danach</vt:lpstr>
      <vt:lpstr>Anything else?</vt:lpstr>
      <vt:lpstr>Eindrücke vom Aufenthalt</vt:lpstr>
    </vt:vector>
  </TitlesOfParts>
  <Company>TU-Dortmund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AAA, Studhilf</dc:creator>
  <cp:lastModifiedBy>Referat Internationales, SHK</cp:lastModifiedBy>
  <cp:revision>77</cp:revision>
  <dcterms:created xsi:type="dcterms:W3CDTF">2012-10-24T09:14:11Z</dcterms:created>
  <dcterms:modified xsi:type="dcterms:W3CDTF">2022-08-18T09:08:37Z</dcterms:modified>
</cp:coreProperties>
</file>